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35895D-BEA2-43CF-B205-F3E4872BC678}">
  <a:tblStyle styleId="{AB35895D-BEA2-43CF-B205-F3E4872BC6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in the dashboard of Kibana shows a sudden increase in the unique flow of data between the Kali machine and the Capstone machine. This indicates the port scan has taken place.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request started at 2:45pm and ended at 7pm the next day.There were 136,643 requests made in total but  9,568 requests were made on at the time of the attack.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file that was requested was the company_folder and secret_folder which is where the secret password file was accessed.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Webdav was also accessed.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screenshot above shows the peak flow of connections. There were 983 requests made in the attack. Before the attacker discovered the password there less at around 200 requests made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9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93.png"/><Relationship Id="rId8" Type="http://schemas.openxmlformats.org/officeDocument/2006/relationships/image" Target="../media/image9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89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8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6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By Dean Baberowski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Attack Vulnerability </a:t>
            </a:r>
            <a:endParaRPr/>
          </a:p>
        </p:txBody>
      </p:sp>
      <p:sp>
        <p:nvSpPr>
          <p:cNvPr id="1135" name="Google Shape;11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hydra command I was able to brute force the password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user's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account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Granted access the user account for the   secret folder located on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6134075" y="1481375"/>
            <a:ext cx="2638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825" y="1461275"/>
            <a:ext cx="2902175" cy="22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8" name="Google Shape;115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5" name="Google Shape;116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7pm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 amount of requests made </a:t>
            </a:r>
            <a:endParaRPr sz="1200"/>
          </a:p>
        </p:txBody>
      </p:sp>
      <p:pic>
        <p:nvPicPr>
          <p:cNvPr id="1168" name="Google Shape;11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275" y="1533125"/>
            <a:ext cx="7021974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6" name="Google Shape;117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6"/>
          <p:cNvSpPr/>
          <p:nvPr/>
        </p:nvSpPr>
        <p:spPr>
          <a:xfrm>
            <a:off x="367350" y="1467800"/>
            <a:ext cx="84606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9" name="Google Shape;11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868525"/>
            <a:ext cx="8511401" cy="15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7"/>
          <p:cNvSpPr/>
          <p:nvPr/>
        </p:nvSpPr>
        <p:spPr>
          <a:xfrm>
            <a:off x="344550" y="947738"/>
            <a:ext cx="8454900" cy="27594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8" name="Google Shape;11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50" y="1053100"/>
            <a:ext cx="7192849" cy="25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67"/>
          <p:cNvSpPr txBox="1"/>
          <p:nvPr/>
        </p:nvSpPr>
        <p:spPr>
          <a:xfrm>
            <a:off x="595275" y="3952925"/>
            <a:ext cx="8013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graph shows the peak flow of connections. Only 5 attempts were successful. This is a tailgate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6" name="Google Shape;119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>
            <a:off x="367350" y="1467800"/>
            <a:ext cx="8409300" cy="1684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9" name="Google Shape;11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00" y="2087850"/>
            <a:ext cx="8373976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8"/>
          <p:cNvSpPr txBox="1"/>
          <p:nvPr/>
        </p:nvSpPr>
        <p:spPr>
          <a:xfrm>
            <a:off x="638588" y="3152588"/>
            <a:ext cx="8184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secret_folder directory was requested 6,961 times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shell.php file was requested 6 times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8" name="Google Shape;1208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4" name="Google Shape;1214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alarms that can be set to detect open ports is the number of requests per Second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there are more than 10 requests per a second and more than 5 seconds it would activate the alarm </a:t>
            </a:r>
            <a:endParaRPr sz="1400"/>
          </a:p>
        </p:txBody>
      </p:sp>
      <p:sp>
        <p:nvSpPr>
          <p:cNvPr id="1216" name="Google Shape;1216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Any ports that are not in use by the system should be blocked by using a firewall setup on the host machine.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Also an IP whitelist can be enabled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</a:t>
            </a:r>
            <a:r>
              <a:rPr lang="en" sz="1400"/>
              <a:t>fw should be configured to block ports that are not in use.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2" name="Google Shape;122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would be alarm that would set to detect if there </a:t>
            </a:r>
            <a:r>
              <a:rPr lang="en" sz="1400"/>
              <a:t>suspicious</a:t>
            </a:r>
            <a:r>
              <a:rPr lang="en" sz="1400"/>
              <a:t> activity from an IP address 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would be a binary alarm: if the incoming IP is not whitelisted, it goes off.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Otherwise it won’t.</a:t>
            </a:r>
            <a:endParaRPr sz="1400"/>
          </a:p>
        </p:txBody>
      </p:sp>
      <p:sp>
        <p:nvSpPr>
          <p:cNvPr id="1224" name="Google Shape;122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rules that hide the hidden directory from public view so it cannot be accessed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 should be encrypted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0" name="Google Shape;123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2"/>
          <p:cNvSpPr txBox="1"/>
          <p:nvPr>
            <p:ph idx="2" type="subTitle"/>
          </p:nvPr>
        </p:nvSpPr>
        <p:spPr>
          <a:xfrm>
            <a:off x="-12300" y="1602450"/>
            <a:ext cx="4298400" cy="3240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Failed login attempt alarm can be set up after a certain number of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there are more than 30 failed logins on a network it would trigger an alarm.</a:t>
            </a:r>
            <a:endParaRPr sz="1400"/>
          </a:p>
        </p:txBody>
      </p:sp>
      <p:sp>
        <p:nvSpPr>
          <p:cNvPr id="1232" name="Google Shape;123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Account locking can be set up on the host machine to prevent future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Limit the amount of times an account can be accessed.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8" name="Google Shape;123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alarm that can set is that if an ip address gains access to the server block it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the threshold to if there are more that 50 attempts on the network.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0" name="Google Shape;124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Disable the WebDAV module to slow attackers down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up logs in the ELK stack to monitor the server.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6" name="Google Shape;124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Alarms should go off upon receipt of any POST request containing form or file data of disallowed file type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Whenever a user uploads a forbidden 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8" name="Google Shape;124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Write permissions can be restricted on the host in Linux use Chmod to change permissions on a file.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Uploads should be isolated into a dedicated storage </a:t>
            </a:r>
            <a:r>
              <a:rPr lang="en" sz="1400"/>
              <a:t>partition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15675" y="910475"/>
            <a:ext cx="18549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Address </a:t>
            </a:r>
            <a:r>
              <a:rPr b="1" lang="en"/>
              <a:t>Range: </a:t>
            </a:r>
            <a:r>
              <a:rPr lang="en"/>
              <a:t>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Netmask:</a:t>
            </a:r>
            <a:r>
              <a:rPr lang="en"/>
              <a:t>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Gateway:</a:t>
            </a:r>
            <a:r>
              <a:rPr lang="en"/>
              <a:t>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</a:t>
            </a:r>
            <a:r>
              <a:rPr lang="en"/>
              <a:t>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 </a:t>
            </a:r>
            <a:r>
              <a:rPr lang="en"/>
              <a:t>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</a:t>
            </a:r>
            <a:r>
              <a:rPr lang="en"/>
              <a:t>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</a:t>
            </a:r>
            <a:r>
              <a:rPr lang="en"/>
              <a:t>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</a:t>
            </a:r>
            <a:r>
              <a:rPr lang="en"/>
              <a:t>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</a:t>
            </a:r>
            <a:r>
              <a:rPr lang="en"/>
              <a:t> ELK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</a:t>
            </a:r>
            <a:r>
              <a:rPr lang="en"/>
              <a:t>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</a:t>
            </a:r>
            <a:r>
              <a:rPr lang="en"/>
              <a:t>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 </a:t>
            </a:r>
            <a:r>
              <a:rPr lang="en"/>
              <a:t>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650" y="1033725"/>
            <a:ext cx="3462175" cy="32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{AB35895D-BEA2-43CF-B205-F3E4872BC678}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762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{AB35895D-BEA2-43CF-B205-F3E4872BC678}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secret_folder is publicly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contains information for authorised personnel.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an attacker can break into the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Unauthorised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any file to the web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users to  upload PHP scripts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 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Critical 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guess to passwords using brute force on a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access to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/>
              <a:t>Sensitive</a:t>
            </a:r>
            <a:r>
              <a:rPr lang="en"/>
              <a:t> Data Exposure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nmap to scan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access to the web server by typing in the ip address of the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875" y="1422124"/>
            <a:ext cx="2325100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Unauthorised File Upload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msfvenon to 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Uploaded  a payload to the server and gained access to it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571400" y="1543225"/>
            <a:ext cx="22947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325" y="1832675"/>
            <a:ext cx="2635051" cy="4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